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  <p:embeddedFont>
      <p:font typeface="Caveat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Cave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ave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21658a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21658a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b21658a8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b21658a8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b21658a8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b21658a8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21658a8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21658a8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21658a8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b21658a8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b21658a8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b21658a8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21658a8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b21658a8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21658a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b21658a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21658a8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21658a8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21658a8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21658a8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Facebook’s Philosophy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21658a8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21658a8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b21658a8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b21658a8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b21658a8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b21658a8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21658a8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b21658a8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21658a8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21658a8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b21658a8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b21658a8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b21658a8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b21658a8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b21658a8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b21658a8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b21658a8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b21658a8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b21658a8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b21658a8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b21658a8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b21658a8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b21658a8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b21658a8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b21658a8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b21658a8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b21658a8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b21658a8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21658a8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b21658a8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21658a8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21658a8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b21658a8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b21658a8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21658a8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21658a8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b21658a8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b21658a8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b21658a8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b21658a8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21658a8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21658a8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b21658a8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b21658a8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21658a8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b21658a8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b21658a8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b21658a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b21658a8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b21658a8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b21658a8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b21658a8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21658a8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21658a8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b21658a8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b21658a8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b21658a8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b21658a8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b21658a89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b21658a8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b21658a8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b21658a8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b21658a8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b21658a8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21658a8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21658a8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b21658a8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b21658a8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21658a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21658a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21658a8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21658a8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21658a8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21658a8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b21658a8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b21658a8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21658a8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21658a8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21658a8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21658a8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eb.stanford.edu/class/cs47/" TargetMode="External"/><Relationship Id="rId4" Type="http://schemas.openxmlformats.org/officeDocument/2006/relationships/hyperlink" Target="https://join.slack.com/t/cs47-fall19/shared_invite/enQtNzQ3Mzc1MTY1NTg3LWVhNDUzN2QyODBhMThmNzI1M2MyZmU2NjBhZTFmNjNmZTc2YzVmMDlhNTcxOTk4ZjI2YzUwNzA4NmE4NDJlNmI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facebook.github.io/react-native/docs/getting-started.html" TargetMode="External"/><Relationship Id="rId4" Type="http://schemas.openxmlformats.org/officeDocument/2006/relationships/hyperlink" Target="https://docs.expo.io/versions/latest/index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FOlZQXBVwfPpU6OsvZEyu_0V2v-IbvlU/view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SG9JtTmG1-Y1UVtp8z0oJ4D1QlsToMfA/view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haKIavuoIziEQbvLp9KVxHsC3cyjsoa0/view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expo.io/versions/latest/guides/building-standalone-apps.html" TargetMode="External"/><Relationship Id="rId4" Type="http://schemas.openxmlformats.org/officeDocument/2006/relationships/image" Target="../media/image8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m38kPiJ_WWJchjEIRKc5n_xJrW4K-2PC/view" TargetMode="External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infinitered/ignite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Relationship Id="rId4" Type="http://schemas.openxmlformats.org/officeDocument/2006/relationships/hyperlink" Target="https://github.com/infinitered/ignit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hyperlink" Target="https://github.com/infinitered/ignit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expo.io/versions/latest/workflow/configuration.htm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expo.io/versions/latest/guides/building-standalone-app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heapplaunchpad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.apple.com/app-store/review/rejections/" TargetMode="External"/><Relationship Id="rId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6550" y="2119025"/>
            <a:ext cx="6999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8B: Deploying an App + Detaching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515050" y="34448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James Landay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Abdallah AbuHashem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Tiffany Manuel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Cisco Vlahakis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Vy Mai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https://cs47.stanford.edu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cs47-fall19.slack.com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34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Detaching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475" y="1962988"/>
            <a:ext cx="4305048" cy="12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50" y="152400"/>
            <a:ext cx="66959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150" y="3498775"/>
            <a:ext cx="1391775" cy="13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13" y="152400"/>
            <a:ext cx="687778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13" y="152400"/>
            <a:ext cx="6877784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1040650" y="107650"/>
            <a:ext cx="7021500" cy="25659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1085400" y="2673550"/>
            <a:ext cx="1827300" cy="23178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7625300" y="2673550"/>
            <a:ext cx="891300" cy="23742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2912700" y="3797825"/>
            <a:ext cx="4712700" cy="3888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2912700" y="2903575"/>
            <a:ext cx="4712700" cy="3441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50" y="152400"/>
            <a:ext cx="66959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150" y="3498775"/>
            <a:ext cx="1391775" cy="13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872850" y="1768950"/>
            <a:ext cx="73983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Are there any cases in which we want to have a React Native app, but still have the ability to write native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Objective-C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Java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code?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/>
        </p:nvSpPr>
        <p:spPr>
          <a:xfrm>
            <a:off x="872850" y="1768950"/>
            <a:ext cx="7398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Are there any cases in which we want to have a React Native app, but still have the ability to write native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Objective-C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Java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code?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(spoiler: yes)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872850" y="1768950"/>
            <a:ext cx="7398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Are there any cases in which we want to have a React Native app, but still have the ability to write native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Objective-C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Java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code?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(spoiler: yes)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872850" y="3264150"/>
            <a:ext cx="73983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But when?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717300" y="400500"/>
            <a:ext cx="7709400" cy="19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“Sometimes an app needs access to platform API, and React Native doesn't have a corresponding module yet.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Maybe you want to reuse some existing Java, Objective-C, Swift or C++ code without having to reimplement it in JavaScript, or write some high performance, multi-threaded code such as for image processing, a database, or any number of advanced extensions…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 React Native doesn't support a native feature that you need, you should be able to build it yourself.”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5486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-Facebook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Project Presentations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Tuesday, December 3rd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Thursday, December 5th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075" y="115247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717300" y="400500"/>
            <a:ext cx="7709400" cy="19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“Sometimes an app needs access to platform API, and React Native doesn't have a corresponding module yet.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Maybe you want to reuse some existing Java, Objective-C, Swift or C++ code without having to reimplement it in JavaScript, or write some high performance, multi-threaded code such as for image processing, a database, or any number of advanced extensions…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 React Native doesn't support a native feature that you need, you should be able to build it yourself.”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5486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-Facebook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598075" y="299050"/>
            <a:ext cx="8097900" cy="2034600"/>
          </a:xfrm>
          <a:prstGeom prst="rect">
            <a:avLst/>
          </a:prstGeom>
          <a:solidFill>
            <a:srgbClr val="FFFFFF">
              <a:alpha val="9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2"/>
          <p:cNvSpPr txBox="1"/>
          <p:nvPr/>
        </p:nvSpPr>
        <p:spPr>
          <a:xfrm>
            <a:off x="0" y="2409850"/>
            <a:ext cx="9144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Determining if you need to build a project with Native Code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1st) does React Native support the native features that you need?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717300" y="400500"/>
            <a:ext cx="7709400" cy="19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“Sometimes an app needs access to platform API, and React Native doesn't have a corresponding module yet.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Maybe you want to reuse some existing Java, Objective-C, Swift or C++ code without having to reimplement it in JavaScript, or write some high performance, multi-threaded code such as for image processing, a database, or any number of advanced extensions…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 React Native doesn't support a native feature that you need, you should be able to build it yourself.”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5486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-Facebook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598075" y="299050"/>
            <a:ext cx="8097900" cy="2034600"/>
          </a:xfrm>
          <a:prstGeom prst="rect">
            <a:avLst/>
          </a:prstGeom>
          <a:solidFill>
            <a:srgbClr val="FFFFFF">
              <a:alpha val="9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 txBox="1"/>
          <p:nvPr/>
        </p:nvSpPr>
        <p:spPr>
          <a:xfrm>
            <a:off x="0" y="2409850"/>
            <a:ext cx="9144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Determining if you need to build a project with Native Code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1st) does React Native support the native features that you need?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" name="Google Shape;190;p33"/>
          <p:cNvGrpSpPr/>
          <p:nvPr/>
        </p:nvGrpSpPr>
        <p:grpSpPr>
          <a:xfrm>
            <a:off x="3151600" y="3382175"/>
            <a:ext cx="1085700" cy="472500"/>
            <a:chOff x="3226475" y="3385125"/>
            <a:chExt cx="1085700" cy="472500"/>
          </a:xfrm>
        </p:grpSpPr>
        <p:sp>
          <p:nvSpPr>
            <p:cNvPr id="191" name="Google Shape;191;p33"/>
            <p:cNvSpPr/>
            <p:nvPr/>
          </p:nvSpPr>
          <p:spPr>
            <a:xfrm>
              <a:off x="3325325" y="3415025"/>
              <a:ext cx="873300" cy="406800"/>
            </a:xfrm>
            <a:prstGeom prst="roundRect">
              <a:avLst>
                <a:gd fmla="val 16667" name="adj"/>
              </a:avLst>
            </a:prstGeom>
            <a:solidFill>
              <a:srgbClr val="EEEEEE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3"/>
            <p:cNvSpPr txBox="1"/>
            <p:nvPr/>
          </p:nvSpPr>
          <p:spPr>
            <a:xfrm>
              <a:off x="3226475" y="3385125"/>
              <a:ext cx="1085700" cy="4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33"/>
          <p:cNvGrpSpPr/>
          <p:nvPr/>
        </p:nvGrpSpPr>
        <p:grpSpPr>
          <a:xfrm>
            <a:off x="4939850" y="3382175"/>
            <a:ext cx="1085700" cy="472500"/>
            <a:chOff x="4353750" y="3382175"/>
            <a:chExt cx="1085700" cy="472500"/>
          </a:xfrm>
        </p:grpSpPr>
        <p:sp>
          <p:nvSpPr>
            <p:cNvPr id="194" name="Google Shape;194;p33"/>
            <p:cNvSpPr/>
            <p:nvPr/>
          </p:nvSpPr>
          <p:spPr>
            <a:xfrm>
              <a:off x="4452600" y="3412075"/>
              <a:ext cx="873300" cy="406800"/>
            </a:xfrm>
            <a:prstGeom prst="roundRect">
              <a:avLst>
                <a:gd fmla="val 16667" name="adj"/>
              </a:avLst>
            </a:prstGeom>
            <a:solidFill>
              <a:srgbClr val="EEEEEE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3"/>
            <p:cNvSpPr txBox="1"/>
            <p:nvPr/>
          </p:nvSpPr>
          <p:spPr>
            <a:xfrm>
              <a:off x="4353750" y="3382175"/>
              <a:ext cx="1085700" cy="4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6" name="Google Shape;196;p33"/>
          <p:cNvCxnSpPr>
            <a:stCxn id="189" idx="2"/>
            <a:endCxn id="195" idx="0"/>
          </p:cNvCxnSpPr>
          <p:nvPr/>
        </p:nvCxnSpPr>
        <p:spPr>
          <a:xfrm flipH="1" rot="-5400000">
            <a:off x="4874400" y="2773750"/>
            <a:ext cx="306000" cy="9108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7" name="Google Shape;197;p33"/>
          <p:cNvCxnSpPr>
            <a:stCxn id="189" idx="2"/>
            <a:endCxn id="192" idx="0"/>
          </p:cNvCxnSpPr>
          <p:nvPr/>
        </p:nvCxnSpPr>
        <p:spPr>
          <a:xfrm rot="5400000">
            <a:off x="3980250" y="2790400"/>
            <a:ext cx="306000" cy="877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8" name="Google Shape;198;p33"/>
          <p:cNvSpPr/>
          <p:nvPr/>
        </p:nvSpPr>
        <p:spPr>
          <a:xfrm>
            <a:off x="3256431" y="4007150"/>
            <a:ext cx="873300" cy="430500"/>
          </a:xfrm>
          <a:prstGeom prst="roundRect">
            <a:avLst>
              <a:gd fmla="val 16667" name="adj"/>
            </a:avLst>
          </a:prstGeom>
          <a:solidFill>
            <a:srgbClr val="EEEEEE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No native code!	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175" y="4507951"/>
            <a:ext cx="804552" cy="22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3"/>
          <p:cNvCxnSpPr>
            <a:stCxn id="192" idx="2"/>
            <a:endCxn id="198" idx="0"/>
          </p:cNvCxnSpPr>
          <p:nvPr/>
        </p:nvCxnSpPr>
        <p:spPr>
          <a:xfrm flipH="1">
            <a:off x="3692950" y="3854675"/>
            <a:ext cx="15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628" y="4218830"/>
            <a:ext cx="15238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/>
          <p:nvPr/>
        </p:nvSpPr>
        <p:spPr>
          <a:xfrm>
            <a:off x="5046056" y="4007150"/>
            <a:ext cx="873300" cy="430500"/>
          </a:xfrm>
          <a:prstGeom prst="roundRect">
            <a:avLst>
              <a:gd fmla="val 16667" name="adj"/>
            </a:avLst>
          </a:prstGeom>
          <a:solidFill>
            <a:srgbClr val="EEEEEE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	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33"/>
          <p:cNvCxnSpPr/>
          <p:nvPr/>
        </p:nvCxnSpPr>
        <p:spPr>
          <a:xfrm flipH="1">
            <a:off x="5481950" y="3842713"/>
            <a:ext cx="15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683" y="4095573"/>
            <a:ext cx="227550" cy="2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4131" y="4110507"/>
            <a:ext cx="227550" cy="2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8925" y="4507950"/>
            <a:ext cx="227550" cy="2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/>
        </p:nvSpPr>
        <p:spPr>
          <a:xfrm>
            <a:off x="0" y="2214250"/>
            <a:ext cx="9144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https://facebook.github.io/react-native/docs/getting-started.html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https://docs.expo.io/versions/latest/index.html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831000" y="1507150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can I determine if React Native doesn't support a native feature that I need?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 title="RN Docs_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25" y="214125"/>
            <a:ext cx="8684150" cy="47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 title="Expo Docs_1 (Converted)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27" y="158381"/>
            <a:ext cx="8687250" cy="47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/>
        </p:nvSpPr>
        <p:spPr>
          <a:xfrm>
            <a:off x="831000" y="1888150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/>
        </p:nvSpPr>
        <p:spPr>
          <a:xfrm>
            <a:off x="854925" y="239225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863" y="1010825"/>
            <a:ext cx="3925228" cy="38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690" y="1010825"/>
            <a:ext cx="3351234" cy="275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/>
        </p:nvSpPr>
        <p:spPr>
          <a:xfrm>
            <a:off x="854925" y="239225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50" y="965850"/>
            <a:ext cx="3628629" cy="382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54" y="965850"/>
            <a:ext cx="3884463" cy="382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/>
        </p:nvSpPr>
        <p:spPr>
          <a:xfrm>
            <a:off x="854925" y="239225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563" y="1010825"/>
            <a:ext cx="5154873" cy="382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/>
        </p:nvSpPr>
        <p:spPr>
          <a:xfrm>
            <a:off x="854925" y="239225"/>
            <a:ext cx="7482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some third party libraries also requires a project with native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362" y="1010825"/>
            <a:ext cx="3845137" cy="38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for Today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Deploy an App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to/Why Detach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4" y="1244266"/>
            <a:ext cx="224200" cy="2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650" y="1244274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1982250" y="2188975"/>
            <a:ext cx="51795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 of two things will typically happen: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an Expo project, later realize that you need native code, and will then want to “detach”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 project with native code from the start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1982250" y="2188975"/>
            <a:ext cx="51795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One of two things will typically happen:</a:t>
            </a:r>
            <a:endParaRPr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an Expo project, later realize that you need native code, and will then want to “detach”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You will create a project with native code from the start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38" y="152400"/>
            <a:ext cx="72614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82" y="152400"/>
            <a:ext cx="72614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/>
          <p:nvPr/>
        </p:nvSpPr>
        <p:spPr>
          <a:xfrm>
            <a:off x="2152775" y="439800"/>
            <a:ext cx="1178100" cy="233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6"/>
          <p:cNvSpPr/>
          <p:nvPr/>
        </p:nvSpPr>
        <p:spPr>
          <a:xfrm>
            <a:off x="2586500" y="2177650"/>
            <a:ext cx="670500" cy="233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 title="Detach_fu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76950" cy="48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00" y="152400"/>
            <a:ext cx="19524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00" y="152400"/>
            <a:ext cx="195245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606" y="592100"/>
            <a:ext cx="1253100" cy="12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9"/>
          <p:cNvSpPr/>
          <p:nvPr/>
        </p:nvSpPr>
        <p:spPr>
          <a:xfrm>
            <a:off x="1632750" y="592100"/>
            <a:ext cx="1124400" cy="1908000"/>
          </a:xfrm>
          <a:prstGeom prst="rect">
            <a:avLst/>
          </a:prstGeom>
          <a:noFill/>
          <a:ln cap="flat" cmpd="sng" w="28575">
            <a:solidFill>
              <a:srgbClr val="94C5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49"/>
          <p:cNvCxnSpPr>
            <a:stCxn id="299" idx="3"/>
            <a:endCxn id="298" idx="1"/>
          </p:cNvCxnSpPr>
          <p:nvPr/>
        </p:nvCxnSpPr>
        <p:spPr>
          <a:xfrm flipH="1" rot="10800000">
            <a:off x="2757150" y="1218500"/>
            <a:ext cx="2718600" cy="3276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rgbClr val="94C55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00" y="152400"/>
            <a:ext cx="195245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606" y="592100"/>
            <a:ext cx="1253100" cy="12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954" y="2897350"/>
            <a:ext cx="1200400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/>
          <p:nvPr/>
        </p:nvSpPr>
        <p:spPr>
          <a:xfrm>
            <a:off x="1632750" y="592100"/>
            <a:ext cx="1124400" cy="1908000"/>
          </a:xfrm>
          <a:prstGeom prst="rect">
            <a:avLst/>
          </a:prstGeom>
          <a:noFill/>
          <a:ln cap="flat" cmpd="sng" w="28575">
            <a:solidFill>
              <a:srgbClr val="94C5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0"/>
          <p:cNvCxnSpPr>
            <a:stCxn id="308" idx="3"/>
            <a:endCxn id="306" idx="1"/>
          </p:cNvCxnSpPr>
          <p:nvPr/>
        </p:nvCxnSpPr>
        <p:spPr>
          <a:xfrm flipH="1" rot="10800000">
            <a:off x="2757150" y="1218500"/>
            <a:ext cx="2718600" cy="3276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rgbClr val="94C55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0"/>
          <p:cNvSpPr/>
          <p:nvPr/>
        </p:nvSpPr>
        <p:spPr>
          <a:xfrm>
            <a:off x="1632750" y="2604525"/>
            <a:ext cx="1602900" cy="810600"/>
          </a:xfrm>
          <a:prstGeom prst="rect">
            <a:avLst/>
          </a:prstGeom>
          <a:noFill/>
          <a:ln cap="flat" cmpd="sng" w="28575">
            <a:solidFill>
              <a:srgbClr val="4CB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50"/>
          <p:cNvCxnSpPr>
            <a:stCxn id="310" idx="3"/>
            <a:endCxn id="307" idx="1"/>
          </p:cNvCxnSpPr>
          <p:nvPr/>
        </p:nvCxnSpPr>
        <p:spPr>
          <a:xfrm>
            <a:off x="3235650" y="3009825"/>
            <a:ext cx="2266200" cy="4878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4CB7F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00" y="152400"/>
            <a:ext cx="195245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606" y="592100"/>
            <a:ext cx="1253100" cy="12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954" y="2897350"/>
            <a:ext cx="1200400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1"/>
          <p:cNvSpPr/>
          <p:nvPr/>
        </p:nvSpPr>
        <p:spPr>
          <a:xfrm>
            <a:off x="1632750" y="592100"/>
            <a:ext cx="1124400" cy="1908000"/>
          </a:xfrm>
          <a:prstGeom prst="rect">
            <a:avLst/>
          </a:prstGeom>
          <a:noFill/>
          <a:ln cap="flat" cmpd="sng" w="28575">
            <a:solidFill>
              <a:srgbClr val="94C5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51"/>
          <p:cNvCxnSpPr>
            <a:stCxn id="319" idx="3"/>
            <a:endCxn id="317" idx="1"/>
          </p:cNvCxnSpPr>
          <p:nvPr/>
        </p:nvCxnSpPr>
        <p:spPr>
          <a:xfrm flipH="1" rot="10800000">
            <a:off x="2757150" y="1218500"/>
            <a:ext cx="2718600" cy="3276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rgbClr val="94C55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51"/>
          <p:cNvSpPr/>
          <p:nvPr/>
        </p:nvSpPr>
        <p:spPr>
          <a:xfrm>
            <a:off x="1632750" y="2604525"/>
            <a:ext cx="1602900" cy="810600"/>
          </a:xfrm>
          <a:prstGeom prst="rect">
            <a:avLst/>
          </a:prstGeom>
          <a:noFill/>
          <a:ln cap="flat" cmpd="sng" w="28575">
            <a:solidFill>
              <a:srgbClr val="4CB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51"/>
          <p:cNvCxnSpPr>
            <a:stCxn id="321" idx="3"/>
            <a:endCxn id="318" idx="1"/>
          </p:cNvCxnSpPr>
          <p:nvPr/>
        </p:nvCxnSpPr>
        <p:spPr>
          <a:xfrm>
            <a:off x="3235650" y="3009825"/>
            <a:ext cx="2266200" cy="4878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4CB7F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3" name="Google Shape;32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2503" y="735498"/>
            <a:ext cx="810600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2500" y="2933626"/>
            <a:ext cx="902100" cy="9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4500" y="613551"/>
            <a:ext cx="902100" cy="9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 Docs on Deploying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Deploy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docs are p nice, and deploying isn’t the worst thing in the world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575" y="2766600"/>
            <a:ext cx="37528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still get to enjoy RN benefits such as live reloading. However, initiating the app instance must be done through XCode or Android Studio.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971450" y="3450925"/>
            <a:ext cx="748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(that means making sure that your dev environment is setup properly)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2" name="Google Shape;332;p52"/>
          <p:cNvCxnSpPr>
            <a:stCxn id="331" idx="0"/>
            <a:endCxn id="330" idx="2"/>
          </p:cNvCxnSpPr>
          <p:nvPr/>
        </p:nvCxnSpPr>
        <p:spPr>
          <a:xfrm flipH="1" rot="5400000">
            <a:off x="4148750" y="2887225"/>
            <a:ext cx="987000" cy="1404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3"/>
          <p:cNvSpPr txBox="1"/>
          <p:nvPr/>
        </p:nvSpPr>
        <p:spPr>
          <a:xfrm>
            <a:off x="1982250" y="2188975"/>
            <a:ext cx="51795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 of two things will typically happen: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an Expo project, later realize that you need native code, and will then want to “detach”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 project with native code from the start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/>
        </p:nvSpPr>
        <p:spPr>
          <a:xfrm>
            <a:off x="831000" y="12544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create a project with native code?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4"/>
          <p:cNvSpPr txBox="1"/>
          <p:nvPr/>
        </p:nvSpPr>
        <p:spPr>
          <a:xfrm>
            <a:off x="1982250" y="2188975"/>
            <a:ext cx="51795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One of two things will typically happen:</a:t>
            </a:r>
            <a:endParaRPr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You will create an Expo project, later realize that you need native code, and will then want to “detach”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will create a project with native code from the start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25" y="152400"/>
            <a:ext cx="63129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638"/>
            <a:ext cx="8839202" cy="2986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88" y="152400"/>
            <a:ext cx="77402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8" title="vanilla_rn_creation_fu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70975" cy="47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5328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9"/>
          <p:cNvSpPr/>
          <p:nvPr/>
        </p:nvSpPr>
        <p:spPr>
          <a:xfrm>
            <a:off x="197375" y="2936575"/>
            <a:ext cx="2159100" cy="72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9"/>
          <p:cNvSpPr txBox="1"/>
          <p:nvPr/>
        </p:nvSpPr>
        <p:spPr>
          <a:xfrm>
            <a:off x="5047800" y="1698550"/>
            <a:ext cx="34449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might run into projects that have two index entry points. All of our projects so far only have ONE entry point: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rgbClr val="005068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App.js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59"/>
          <p:cNvCxnSpPr>
            <a:stCxn id="370" idx="3"/>
            <a:endCxn id="371" idx="1"/>
          </p:cNvCxnSpPr>
          <p:nvPr/>
        </p:nvCxnSpPr>
        <p:spPr>
          <a:xfrm flipH="1" rot="10800000">
            <a:off x="2356475" y="2515075"/>
            <a:ext cx="2691300" cy="78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/>
        </p:nvSpPr>
        <p:spPr>
          <a:xfrm>
            <a:off x="831000" y="7210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 using boilerplates to save time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60"/>
          <p:cNvSpPr txBox="1"/>
          <p:nvPr/>
        </p:nvSpPr>
        <p:spPr>
          <a:xfrm>
            <a:off x="1515750" y="1571850"/>
            <a:ext cx="6112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https://github.com/infinitered/ignite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13" y="2590928"/>
            <a:ext cx="6528175" cy="17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1"/>
          <p:cNvSpPr txBox="1"/>
          <p:nvPr/>
        </p:nvSpPr>
        <p:spPr>
          <a:xfrm>
            <a:off x="831000" y="7210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 using boilerplates to save time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61"/>
          <p:cNvSpPr txBox="1"/>
          <p:nvPr/>
        </p:nvSpPr>
        <p:spPr>
          <a:xfrm>
            <a:off x="1515750" y="1571850"/>
            <a:ext cx="6112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https://github.com/infinitered/ignite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Configure App.Json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Ios .ipa and Android APK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expo build:android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expo build:ios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Submit the files to the appropriate App Store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450" y="115247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38" y="2215100"/>
            <a:ext cx="7893513" cy="26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/>
        </p:nvSpPr>
        <p:spPr>
          <a:xfrm>
            <a:off x="831000" y="721000"/>
            <a:ext cx="748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 using boilerplates to save time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62"/>
          <p:cNvSpPr txBox="1"/>
          <p:nvPr/>
        </p:nvSpPr>
        <p:spPr>
          <a:xfrm>
            <a:off x="1515750" y="1571850"/>
            <a:ext cx="6112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https://github.com/infinitered/ignite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App.Json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sure to update bundleIdentifier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sure to add “splash” category/unique splash screen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Must be .png file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configs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https://docs.expo.io/versions/latest/workflow/configuration.html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27909" l="24298" r="35829" t="22410"/>
          <a:stretch/>
        </p:blipFill>
        <p:spPr>
          <a:xfrm>
            <a:off x="4885825" y="1152475"/>
            <a:ext cx="3999902" cy="280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Building the APK/IPA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expo build:android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MAKE SURE YOU BACK UP KEYSTORE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The keystore is what you need to update your app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Expo can generate one, or you can upload your own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If expo generates a keystore, run “expo fetch:android:keystore” and back up the keystore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2" type="body"/>
          </p:nvPr>
        </p:nvSpPr>
        <p:spPr>
          <a:xfrm>
            <a:off x="4832400" y="1152475"/>
            <a:ext cx="3999900" cy="31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expo build:ios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Note: can be iffy on Windows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I’ve had to deploy using MACs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recommend letting expo handle credentials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311700" y="4394925"/>
            <a:ext cx="74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https://docs.expo.io/versions/latest/guides/building-standalone-apps.html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submitting to App Stores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have appropriate accounts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Play is $25 for life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Apple App Store is $99 a year because Apple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have all info needed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 Icon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transparency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Know the 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Screenshots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Have to have a banner photo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Read all guidelines because they’ll reject you for anything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Rejections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https://developer.apple.com/app-store/review/rejections/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They reject for anything so be careful. Especially with Login Stuff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738" y="2976550"/>
            <a:ext cx="364807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